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1"/>
  </p:notesMasterIdLst>
  <p:sldIdLst>
    <p:sldId id="257" r:id="rId2"/>
    <p:sldId id="263" r:id="rId3"/>
    <p:sldId id="256" r:id="rId4"/>
    <p:sldId id="260" r:id="rId5"/>
    <p:sldId id="259" r:id="rId6"/>
    <p:sldId id="262" r:id="rId7"/>
    <p:sldId id="266" r:id="rId8"/>
    <p:sldId id="265" r:id="rId9"/>
    <p:sldId id="264" r:id="rId10"/>
  </p:sldIdLst>
  <p:sldSz cx="12192000" cy="6858000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735" autoAdjust="0"/>
    <p:restoredTop sz="94660"/>
  </p:normalViewPr>
  <p:slideViewPr>
    <p:cSldViewPr snapToGrid="0">
      <p:cViewPr varScale="1">
        <p:scale>
          <a:sx n="74" d="100"/>
          <a:sy n="74" d="100"/>
        </p:scale>
        <p:origin x="54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Arkusz_programu_Microsoft_Excel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Arkusz1!$C$1</c:f>
              <c:strCache>
                <c:ptCount val="1"/>
                <c:pt idx="0">
                  <c:v>Kolumna1</c:v>
                </c:pt>
              </c:strCache>
            </c:strRef>
          </c:tx>
          <c:spPr>
            <a:blipFill>
              <a:blip xmlns:r="http://schemas.openxmlformats.org/officeDocument/2006/relationships" r:embed="rId3"/>
              <a:tile tx="0" ty="0" sx="100000" sy="100000" flip="none" algn="tl"/>
            </a:blipFill>
            <a:ln>
              <a:noFill/>
            </a:ln>
            <a:effectLst/>
            <a:sp3d/>
          </c:spPr>
          <c:invertIfNegative val="0"/>
          <c:cat>
            <c:strRef>
              <c:f>Arkusz1!$A$2:$A$4</c:f>
              <c:strCache>
                <c:ptCount val="3"/>
                <c:pt idx="0">
                  <c:v>Using undamaged screen</c:v>
                </c:pt>
                <c:pt idx="1">
                  <c:v>Live with broken screen in smartphone</c:v>
                </c:pt>
                <c:pt idx="2">
                  <c:v>Have never brokend their screen</c:v>
                </c:pt>
              </c:strCache>
            </c:strRef>
          </c:cat>
          <c:val>
            <c:numRef>
              <c:f>Arkusz1!$C$2:$C$4</c:f>
              <c:numCache>
                <c:formatCode>General</c:formatCode>
                <c:ptCount val="3"/>
                <c:pt idx="0">
                  <c:v>0.69</c:v>
                </c:pt>
                <c:pt idx="1">
                  <c:v>0.21</c:v>
                </c:pt>
                <c:pt idx="2">
                  <c:v>0.1</c:v>
                </c:pt>
              </c:numCache>
            </c:numRef>
          </c:val>
          <c:shape val="cylinder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91"/>
        <c:gapDepth val="37"/>
        <c:shape val="box"/>
        <c:axId val="1086507984"/>
        <c:axId val="1086509616"/>
        <c:axId val="0"/>
      </c:bar3DChart>
      <c:catAx>
        <c:axId val="108650798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pl-PL" sz="1800" b="1" i="0" u="none" strike="noStrike" cap="small" baseline="0" dirty="0" smtClean="0">
                    <a:effectLst/>
                  </a:rPr>
                  <a:t>*</a:t>
                </a:r>
                <a:r>
                  <a:rPr lang="pl-PL" sz="1800" b="1" i="0" u="none" strike="noStrike" cap="small" baseline="0" dirty="0" err="1" smtClean="0">
                    <a:effectLst/>
                  </a:rPr>
                  <a:t>research</a:t>
                </a:r>
                <a:r>
                  <a:rPr lang="pl-PL" sz="1800" b="1" i="0" u="none" strike="noStrike" cap="small" baseline="0" dirty="0" smtClean="0">
                    <a:effectLst/>
                  </a:rPr>
                  <a:t> of firm </a:t>
                </a:r>
                <a:r>
                  <a:rPr lang="pl-PL" sz="1800" b="1" i="0" u="none" strike="noStrike" cap="small" baseline="0" dirty="0" err="1" smtClean="0">
                    <a:effectLst/>
                  </a:rPr>
                  <a:t>iMend</a:t>
                </a:r>
                <a:r>
                  <a:rPr lang="pl-PL" sz="1800" b="1" i="0" u="none" strike="noStrike" cap="small" baseline="0" dirty="0" smtClean="0">
                    <a:effectLst/>
                  </a:rPr>
                  <a:t> in UK, 2015</a:t>
                </a:r>
                <a:endParaRPr lang="pl-PL" sz="1800" b="1" dirty="0"/>
              </a:p>
            </c:rich>
          </c:tx>
          <c:layout>
            <c:manualLayout>
              <c:xMode val="edge"/>
              <c:yMode val="edge"/>
              <c:x val="0.65841551811038801"/>
              <c:y val="0.92952620219698034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l-PL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086509616"/>
        <c:crosses val="autoZero"/>
        <c:auto val="1"/>
        <c:lblAlgn val="ctr"/>
        <c:lblOffset val="100"/>
        <c:noMultiLvlLbl val="0"/>
      </c:catAx>
      <c:valAx>
        <c:axId val="10865096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08650798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l-PL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F5DD38-D6A8-40D8-8497-654EA178BAB6}" type="datetimeFigureOut">
              <a:rPr lang="pl-PL" smtClean="0"/>
              <a:t>2018-01-17</a:t>
            </a:fld>
            <a:endParaRPr lang="pl-PL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9BF4ED-C90A-4194-87F6-E5102C3DB93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7471459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9BF4ED-C90A-4194-87F6-E5102C3DB93A}" type="slidenum">
              <a:rPr lang="pl-PL" smtClean="0"/>
              <a:t>8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7602006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pl-PL" smtClean="0"/>
              <a:t>Kliknij, aby edytować styl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l-PL" smtClean="0"/>
              <a:t>Kliknij, aby edytować styl wzorca podtytułu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02B9A-82DB-4A46-9233-A577A672C7EA}" type="datetimeFigureOut">
              <a:rPr lang="pl-PL" smtClean="0"/>
              <a:t>2018-01-17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C581B-5734-47A9-A7BE-1F18F84F1358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7684138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braz panoramiczny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l-PL" smtClean="0"/>
              <a:t>Kliknij, aby edytować styl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l-PL" smtClean="0"/>
              <a:t>Kliknij ikonę, aby dodać obraz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02B9A-82DB-4A46-9233-A577A672C7EA}" type="datetimeFigureOut">
              <a:rPr lang="pl-PL" smtClean="0"/>
              <a:t>2018-01-17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C581B-5734-47A9-A7BE-1F18F84F1358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1396961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ytuł i po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pl-PL" smtClean="0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02B9A-82DB-4A46-9233-A577A672C7EA}" type="datetimeFigureOut">
              <a:rPr lang="pl-PL" smtClean="0"/>
              <a:t>2018-01-17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C581B-5734-47A9-A7BE-1F18F84F1358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8683066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ferta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pl-PL" smtClean="0"/>
              <a:t>Kliknij, aby edytować styl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pl-PL" smtClean="0"/>
              <a:t>Kliknij, aby edytować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02B9A-82DB-4A46-9233-A577A672C7EA}" type="datetimeFigureOut">
              <a:rPr lang="pl-PL" smtClean="0"/>
              <a:t>2018-01-17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C581B-5734-47A9-A7BE-1F18F84F1358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7530907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arta naz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pl-PL" smtClean="0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pl-PL" smtClean="0"/>
              <a:t>Kliknij, aby edytować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02B9A-82DB-4A46-9233-A577A672C7EA}" type="datetimeFigureOut">
              <a:rPr lang="pl-PL" smtClean="0"/>
              <a:t>2018-01-17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C581B-5734-47A9-A7BE-1F18F84F1358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5183034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arta nazwy cytat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pl-PL" smtClean="0"/>
              <a:t>Kliknij, aby edytować styl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pl-PL" smtClean="0"/>
              <a:t>Kliknij, aby edytować style wzorca tekstu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02B9A-82DB-4A46-9233-A577A672C7EA}" type="datetimeFigureOut">
              <a:rPr lang="pl-PL" smtClean="0"/>
              <a:t>2018-01-17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C581B-5734-47A9-A7BE-1F18F84F1358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57624699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awda lub fał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pl-PL" smtClean="0"/>
              <a:t>Kliknij, aby edytować styl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pl-PL" smtClean="0"/>
              <a:t>Kliknij, aby edytować style wzorca tekstu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02B9A-82DB-4A46-9233-A577A672C7EA}" type="datetimeFigureOut">
              <a:rPr lang="pl-PL" smtClean="0"/>
              <a:t>2018-01-17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C581B-5734-47A9-A7BE-1F18F84F1358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3768176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pl-PL" smtClean="0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02B9A-82DB-4A46-9233-A577A672C7EA}" type="datetimeFigureOut">
              <a:rPr lang="pl-PL" smtClean="0"/>
              <a:t>2018-01-17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C581B-5734-47A9-A7BE-1F18F84F1358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89971635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pl-PL" smtClean="0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02B9A-82DB-4A46-9233-A577A672C7EA}" type="datetimeFigureOut">
              <a:rPr lang="pl-PL" smtClean="0"/>
              <a:t>2018-01-17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C581B-5734-47A9-A7BE-1F18F84F1358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3378533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02B9A-82DB-4A46-9233-A577A672C7EA}" type="datetimeFigureOut">
              <a:rPr lang="pl-PL" smtClean="0"/>
              <a:t>2018-01-17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C581B-5734-47A9-A7BE-1F18F84F1358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791769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pl-PL" smtClean="0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02B9A-82DB-4A46-9233-A577A672C7EA}" type="datetimeFigureOut">
              <a:rPr lang="pl-PL" smtClean="0"/>
              <a:t>2018-01-17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C581B-5734-47A9-A7BE-1F18F84F1358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8943254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02B9A-82DB-4A46-9233-A577A672C7EA}" type="datetimeFigureOut">
              <a:rPr lang="pl-PL" smtClean="0"/>
              <a:t>2018-01-17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C581B-5734-47A9-A7BE-1F18F84F1358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6977295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l-PL" smtClean="0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02B9A-82DB-4A46-9233-A577A672C7EA}" type="datetimeFigureOut">
              <a:rPr lang="pl-PL" smtClean="0"/>
              <a:t>2018-01-17</a:t>
            </a:fld>
            <a:endParaRPr lang="pl-P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C581B-5734-47A9-A7BE-1F18F84F1358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6367684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02B9A-82DB-4A46-9233-A577A672C7EA}" type="datetimeFigureOut">
              <a:rPr lang="pl-PL" smtClean="0"/>
              <a:t>2018-01-17</a:t>
            </a:fld>
            <a:endParaRPr lang="pl-P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C581B-5734-47A9-A7BE-1F18F84F1358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8221163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02B9A-82DB-4A46-9233-A577A672C7EA}" type="datetimeFigureOut">
              <a:rPr lang="pl-PL" smtClean="0"/>
              <a:t>2018-01-17</a:t>
            </a:fld>
            <a:endParaRPr lang="pl-P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C581B-5734-47A9-A7BE-1F18F84F1358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4574599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l-PL" smtClean="0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02B9A-82DB-4A46-9233-A577A672C7EA}" type="datetimeFigureOut">
              <a:rPr lang="pl-PL" smtClean="0"/>
              <a:t>2018-01-17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C581B-5734-47A9-A7BE-1F18F84F1358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9009073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pl-PL" smtClean="0"/>
              <a:t>Kliknij, aby edytować styl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l-PL" smtClean="0"/>
              <a:t>Kliknij ikonę, aby dodać obraz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C0402B9A-82DB-4A46-9233-A577A672C7EA}" type="datetimeFigureOut">
              <a:rPr lang="pl-PL" smtClean="0"/>
              <a:t>2018-01-17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CEDC581B-5734-47A9-A7BE-1F18F84F1358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7226370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 smtClean="0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C0402B9A-82DB-4A46-9233-A577A672C7EA}" type="datetimeFigureOut">
              <a:rPr lang="pl-PL" smtClean="0"/>
              <a:t>2018-01-17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CEDC581B-5734-47A9-A7BE-1F18F84F1358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16498489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a 1"/>
          <p:cNvGrpSpPr/>
          <p:nvPr/>
        </p:nvGrpSpPr>
        <p:grpSpPr>
          <a:xfrm>
            <a:off x="162157" y="597948"/>
            <a:ext cx="6375082" cy="5364886"/>
            <a:chOff x="1958031" y="0"/>
            <a:chExt cx="8439118" cy="6842949"/>
          </a:xfrm>
        </p:grpSpPr>
        <p:sp>
          <p:nvSpPr>
            <p:cNvPr id="4" name="Elipsa 3"/>
            <p:cNvSpPr/>
            <p:nvPr/>
          </p:nvSpPr>
          <p:spPr>
            <a:xfrm>
              <a:off x="3546036" y="0"/>
              <a:ext cx="4524310" cy="4486275"/>
            </a:xfrm>
            <a:prstGeom prst="ellipse">
              <a:avLst/>
            </a:prstGeom>
            <a:solidFill>
              <a:schemeClr val="accent1">
                <a:alpha val="59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6" name="Elipsa 5"/>
            <p:cNvSpPr/>
            <p:nvPr/>
          </p:nvSpPr>
          <p:spPr>
            <a:xfrm>
              <a:off x="1958031" y="1993970"/>
              <a:ext cx="4982972" cy="4848979"/>
            </a:xfrm>
            <a:prstGeom prst="ellipse">
              <a:avLst/>
            </a:prstGeom>
            <a:solidFill>
              <a:schemeClr val="accent1">
                <a:alpha val="59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7" name="Obraz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11015" y="1993970"/>
              <a:ext cx="4947336" cy="4848979"/>
            </a:xfrm>
            <a:prstGeom prst="rect">
              <a:avLst/>
            </a:prstGeom>
          </p:spPr>
        </p:pic>
        <p:sp>
          <p:nvSpPr>
            <p:cNvPr id="8" name="pole tekstowe 7"/>
            <p:cNvSpPr txBox="1"/>
            <p:nvPr/>
          </p:nvSpPr>
          <p:spPr>
            <a:xfrm>
              <a:off x="4885905" y="688998"/>
              <a:ext cx="2847074" cy="12247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l-PL" sz="2400" b="1" dirty="0" err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l</a:t>
              </a:r>
              <a:r>
                <a:rPr lang="pl-PL" sz="2400" b="1" dirty="0" err="1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ong-suffering</a:t>
              </a:r>
              <a:endParaRPr lang="pl-PL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9" name="pole tekstowe 8"/>
            <p:cNvSpPr txBox="1"/>
            <p:nvPr/>
          </p:nvSpPr>
          <p:spPr>
            <a:xfrm>
              <a:off x="2289689" y="4171900"/>
              <a:ext cx="2847074" cy="6804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l-PL" sz="2400" b="1" dirty="0" err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a</a:t>
              </a:r>
              <a:r>
                <a:rPr lang="pl-PL" sz="2400" b="1" dirty="0" err="1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ffordable</a:t>
              </a:r>
              <a:endParaRPr lang="pl-PL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2" name="pole tekstowe 11"/>
            <p:cNvSpPr txBox="1"/>
            <p:nvPr/>
          </p:nvSpPr>
          <p:spPr>
            <a:xfrm>
              <a:off x="7550075" y="4329088"/>
              <a:ext cx="2847074" cy="6804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l-PL" sz="2400" b="1" dirty="0" err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u</a:t>
              </a:r>
              <a:r>
                <a:rPr lang="pl-PL" sz="2400" b="1" dirty="0" err="1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seful</a:t>
              </a:r>
              <a:endParaRPr lang="pl-PL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3" name="pole tekstowe 12"/>
            <p:cNvSpPr txBox="1"/>
            <p:nvPr/>
          </p:nvSpPr>
          <p:spPr>
            <a:xfrm>
              <a:off x="4870273" y="3472246"/>
              <a:ext cx="2009762" cy="5897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l-PL" sz="20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PRODUCT</a:t>
              </a:r>
              <a:endParaRPr lang="pl-PL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10" name="Grupa 9"/>
          <p:cNvGrpSpPr/>
          <p:nvPr/>
        </p:nvGrpSpPr>
        <p:grpSpPr>
          <a:xfrm>
            <a:off x="6069472" y="434402"/>
            <a:ext cx="6849001" cy="5608749"/>
            <a:chOff x="1958031" y="0"/>
            <a:chExt cx="8637444" cy="6842949"/>
          </a:xfrm>
          <a:effectLst>
            <a:outerShdw blurRad="50800" dist="50800" dir="5400000" algn="ctr" rotWithShape="0">
              <a:schemeClr val="bg2">
                <a:lumMod val="60000"/>
                <a:lumOff val="40000"/>
                <a:alpha val="0"/>
              </a:schemeClr>
            </a:outerShdw>
          </a:effectLst>
        </p:grpSpPr>
        <p:sp>
          <p:nvSpPr>
            <p:cNvPr id="11" name="Elipsa 10"/>
            <p:cNvSpPr/>
            <p:nvPr/>
          </p:nvSpPr>
          <p:spPr>
            <a:xfrm>
              <a:off x="3546036" y="0"/>
              <a:ext cx="4524310" cy="4486275"/>
            </a:xfrm>
            <a:prstGeom prst="ellipse">
              <a:avLst/>
            </a:prstGeom>
            <a:solidFill>
              <a:schemeClr val="accent1">
                <a:alpha val="59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14" name="Elipsa 13"/>
            <p:cNvSpPr/>
            <p:nvPr/>
          </p:nvSpPr>
          <p:spPr>
            <a:xfrm>
              <a:off x="1958031" y="1993970"/>
              <a:ext cx="4982972" cy="4848979"/>
            </a:xfrm>
            <a:prstGeom prst="ellipse">
              <a:avLst/>
            </a:prstGeom>
            <a:solidFill>
              <a:schemeClr val="accent1">
                <a:alpha val="59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pic>
          <p:nvPicPr>
            <p:cNvPr id="15" name="Obraz 1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11015" y="1993970"/>
              <a:ext cx="4947336" cy="4848979"/>
            </a:xfrm>
            <a:prstGeom prst="rect">
              <a:avLst/>
            </a:prstGeom>
            <a:effectLst>
              <a:outerShdw blurRad="50800" dist="50800" dir="5400000" algn="ctr" rotWithShape="0">
                <a:schemeClr val="accent4">
                  <a:lumMod val="50000"/>
                  <a:alpha val="0"/>
                </a:schemeClr>
              </a:outerShdw>
            </a:effectLst>
          </p:spPr>
        </p:pic>
        <p:sp>
          <p:nvSpPr>
            <p:cNvPr id="16" name="pole tekstowe 15"/>
            <p:cNvSpPr txBox="1"/>
            <p:nvPr/>
          </p:nvSpPr>
          <p:spPr>
            <a:xfrm>
              <a:off x="5058894" y="1053497"/>
              <a:ext cx="2847073" cy="5632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l-PL" sz="2400" b="1" dirty="0" err="1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people</a:t>
              </a:r>
              <a:endParaRPr lang="pl-PL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7" name="pole tekstowe 16"/>
            <p:cNvSpPr txBox="1"/>
            <p:nvPr/>
          </p:nvSpPr>
          <p:spPr>
            <a:xfrm>
              <a:off x="2608911" y="4267612"/>
              <a:ext cx="2847073" cy="5632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l-PL" sz="2400" b="1" dirty="0" err="1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money</a:t>
              </a:r>
              <a:endParaRPr lang="pl-PL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8" name="pole tekstowe 17"/>
            <p:cNvSpPr txBox="1"/>
            <p:nvPr/>
          </p:nvSpPr>
          <p:spPr>
            <a:xfrm>
              <a:off x="7748402" y="4267613"/>
              <a:ext cx="2847073" cy="5632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l-PL" sz="2400" b="1" dirty="0" err="1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work</a:t>
              </a:r>
              <a:endParaRPr lang="pl-PL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9" name="pole tekstowe 18"/>
            <p:cNvSpPr txBox="1"/>
            <p:nvPr/>
          </p:nvSpPr>
          <p:spPr>
            <a:xfrm>
              <a:off x="4870273" y="3472246"/>
              <a:ext cx="2009762" cy="5897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l-PL" sz="20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PRODUCT</a:t>
              </a:r>
              <a:endParaRPr lang="pl-PL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03026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698501" y="109537"/>
            <a:ext cx="9905998" cy="1905000"/>
          </a:xfrm>
        </p:spPr>
        <p:txBody>
          <a:bodyPr>
            <a:normAutofit/>
          </a:bodyPr>
          <a:lstStyle/>
          <a:p>
            <a:r>
              <a:rPr lang="pl-PL" sz="7000" b="1" dirty="0" err="1" smtClean="0"/>
              <a:t>Screen</a:t>
            </a:r>
            <a:r>
              <a:rPr lang="pl-PL" sz="7000" b="1" dirty="0" smtClean="0"/>
              <a:t> </a:t>
            </a:r>
            <a:r>
              <a:rPr lang="pl-PL" sz="7000" b="1" dirty="0" err="1" smtClean="0"/>
              <a:t>issue</a:t>
            </a:r>
            <a:endParaRPr lang="pl-PL" sz="7000" b="1" dirty="0"/>
          </a:p>
        </p:txBody>
      </p:sp>
      <p:graphicFrame>
        <p:nvGraphicFramePr>
          <p:cNvPr id="14" name="Wykres 13"/>
          <p:cNvGraphicFramePr/>
          <p:nvPr>
            <p:extLst>
              <p:ext uri="{D42A27DB-BD31-4B8C-83A1-F6EECF244321}">
                <p14:modId xmlns:p14="http://schemas.microsoft.com/office/powerpoint/2010/main" val="768145259"/>
              </p:ext>
            </p:extLst>
          </p:nvPr>
        </p:nvGraphicFramePr>
        <p:xfrm>
          <a:off x="418363" y="1734422"/>
          <a:ext cx="10850651" cy="512357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48913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1381895" y="1536880"/>
            <a:ext cx="9414456" cy="3200400"/>
          </a:xfrm>
          <a:effectLst>
            <a:outerShdw blurRad="50800" dist="279400" dir="5400000" algn="t" rotWithShape="0">
              <a:prstClr val="black"/>
            </a:outerShdw>
          </a:effectLst>
        </p:spPr>
        <p:txBody>
          <a:bodyPr>
            <a:normAutofit/>
          </a:bodyPr>
          <a:lstStyle/>
          <a:p>
            <a:r>
              <a:rPr lang="pl-PL" sz="8000" b="1" dirty="0" err="1" smtClean="0"/>
              <a:t>Heal</a:t>
            </a:r>
            <a:r>
              <a:rPr lang="pl-PL" sz="8000" b="1" dirty="0" smtClean="0"/>
              <a:t> </a:t>
            </a:r>
            <a:r>
              <a:rPr lang="pl-PL" sz="8000" b="1" dirty="0" err="1" smtClean="0"/>
              <a:t>your</a:t>
            </a:r>
            <a:r>
              <a:rPr lang="pl-PL" sz="8000" b="1" dirty="0" smtClean="0"/>
              <a:t> </a:t>
            </a:r>
            <a:r>
              <a:rPr lang="pl-PL" sz="8000" b="1" dirty="0" err="1" smtClean="0"/>
              <a:t>screen</a:t>
            </a:r>
            <a:endParaRPr lang="pl-PL" sz="8000" b="1" dirty="0"/>
          </a:p>
        </p:txBody>
      </p:sp>
    </p:spTree>
    <p:extLst>
      <p:ext uri="{BB962C8B-B14F-4D97-AF65-F5344CB8AC3E}">
        <p14:creationId xmlns:p14="http://schemas.microsoft.com/office/powerpoint/2010/main" val="4249080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 thruBlk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 descr="http://www.taipeitimes.com/images/2017/12/29/P06-171229-30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2566" y="0"/>
            <a:ext cx="342187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399246" y="253727"/>
            <a:ext cx="10715222" cy="1905000"/>
          </a:xfrm>
        </p:spPr>
        <p:txBody>
          <a:bodyPr>
            <a:normAutofit/>
          </a:bodyPr>
          <a:lstStyle/>
          <a:p>
            <a:r>
              <a:rPr lang="pl-PL" sz="48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polyether-thioureas</a:t>
            </a:r>
            <a:endParaRPr lang="pl-PL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80305" y="1339403"/>
            <a:ext cx="7512292" cy="5518597"/>
          </a:xfrm>
        </p:spPr>
        <p:txBody>
          <a:bodyPr/>
          <a:lstStyle/>
          <a:p>
            <a:r>
              <a:rPr lang="en-US" sz="2400" dirty="0" smtClean="0">
                <a:effectLst/>
              </a:rPr>
              <a:t>can </a:t>
            </a:r>
            <a:r>
              <a:rPr lang="en-US" sz="2400" dirty="0">
                <a:effectLst/>
              </a:rPr>
              <a:t>heal itself from cracks and </a:t>
            </a:r>
            <a:r>
              <a:rPr lang="en-US" sz="2400" dirty="0" smtClean="0">
                <a:effectLst/>
              </a:rPr>
              <a:t>breaks</a:t>
            </a:r>
            <a:r>
              <a:rPr lang="pl-PL" sz="2400" dirty="0">
                <a:effectLst/>
              </a:rPr>
              <a:t> </a:t>
            </a:r>
            <a:r>
              <a:rPr lang="en-US" sz="3200" b="1" dirty="0" smtClean="0">
                <a:effectLst/>
              </a:rPr>
              <a:t>when </a:t>
            </a:r>
            <a:r>
              <a:rPr lang="en-US" sz="3200" b="1" dirty="0">
                <a:effectLst/>
              </a:rPr>
              <a:t>pressed together by </a:t>
            </a:r>
            <a:r>
              <a:rPr lang="en-US" sz="3200" b="1" dirty="0" smtClean="0">
                <a:effectLst/>
              </a:rPr>
              <a:t>hand</a:t>
            </a:r>
            <a:endParaRPr lang="pl-PL" sz="2800" b="1" dirty="0" smtClean="0">
              <a:effectLst/>
            </a:endParaRPr>
          </a:p>
          <a:p>
            <a:r>
              <a:rPr lang="pl-PL" sz="2400" dirty="0">
                <a:effectLst/>
              </a:rPr>
              <a:t>n</a:t>
            </a:r>
            <a:r>
              <a:rPr lang="pl-PL" sz="2400" dirty="0" smtClean="0">
                <a:effectLst/>
              </a:rPr>
              <a:t>o </a:t>
            </a:r>
            <a:r>
              <a:rPr lang="pl-PL" sz="2400" dirty="0" err="1" smtClean="0">
                <a:effectLst/>
              </a:rPr>
              <a:t>heat</a:t>
            </a:r>
            <a:r>
              <a:rPr lang="pl-PL" sz="2400" dirty="0" smtClean="0">
                <a:effectLst/>
              </a:rPr>
              <a:t> </a:t>
            </a:r>
            <a:r>
              <a:rPr lang="pl-PL" sz="2400" dirty="0" err="1" smtClean="0">
                <a:effectLst/>
              </a:rPr>
              <a:t>needed</a:t>
            </a:r>
            <a:endParaRPr lang="pl-PL" sz="2400" dirty="0" smtClean="0">
              <a:effectLst/>
            </a:endParaRPr>
          </a:p>
          <a:p>
            <a:r>
              <a:rPr lang="en-US" sz="3200" b="1" dirty="0">
                <a:effectLst/>
              </a:rPr>
              <a:t>the first hard substance of its kind</a:t>
            </a:r>
            <a:r>
              <a:rPr lang="en-US" sz="3200" dirty="0">
                <a:effectLst/>
              </a:rPr>
              <a:t> </a:t>
            </a:r>
            <a:r>
              <a:rPr lang="en-US" sz="2400" dirty="0">
                <a:effectLst/>
              </a:rPr>
              <a:t>that can be healed at room temperature</a:t>
            </a:r>
            <a:endParaRPr lang="pl-PL" sz="2400" dirty="0" smtClean="0">
              <a:effectLst/>
            </a:endParaRPr>
          </a:p>
          <a:p>
            <a:endParaRPr lang="pl-PL" dirty="0"/>
          </a:p>
        </p:txBody>
      </p:sp>
      <p:sp>
        <p:nvSpPr>
          <p:cNvPr id="5" name="pole tekstowe 4"/>
          <p:cNvSpPr txBox="1"/>
          <p:nvPr/>
        </p:nvSpPr>
        <p:spPr>
          <a:xfrm>
            <a:off x="8042566" y="6334780"/>
            <a:ext cx="28793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8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Yu</a:t>
            </a:r>
            <a:r>
              <a:rPr lang="pl-PL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pl-PL" sz="28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Yanagisawa</a:t>
            </a:r>
            <a:endParaRPr lang="pl-PL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8691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4" name="Self-healing polymer fixes scratches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71487" y="197061"/>
            <a:ext cx="11487163" cy="6460914"/>
          </a:xfrm>
        </p:spPr>
      </p:pic>
    </p:spTree>
    <p:extLst>
      <p:ext uri="{BB962C8B-B14F-4D97-AF65-F5344CB8AC3E}">
        <p14:creationId xmlns:p14="http://schemas.microsoft.com/office/powerpoint/2010/main" val="18862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206062" y="0"/>
            <a:ext cx="11835685" cy="1905000"/>
          </a:xfrm>
        </p:spPr>
        <p:txBody>
          <a:bodyPr>
            <a:noAutofit/>
          </a:bodyPr>
          <a:lstStyle/>
          <a:p>
            <a:r>
              <a:rPr lang="en-US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LG’s G Flex </a:t>
            </a:r>
            <a:r>
              <a:rPr lang="en-US" sz="5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pl-PL" sz="5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idea </a:t>
            </a:r>
            <a:r>
              <a:rPr lang="pl-PL" sz="5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improvement</a:t>
            </a:r>
            <a:endParaRPr lang="pl-PL" sz="5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386366" y="1147292"/>
            <a:ext cx="9905998" cy="2033790"/>
          </a:xfrm>
        </p:spPr>
        <p:txBody>
          <a:bodyPr/>
          <a:lstStyle/>
          <a:p>
            <a:r>
              <a:rPr lang="en-US" dirty="0" smtClean="0">
                <a:effectLst/>
              </a:rPr>
              <a:t> shipped in 2015 with a </a:t>
            </a:r>
            <a:r>
              <a:rPr lang="en-US" dirty="0">
                <a:effectLst/>
              </a:rPr>
              <a:t>coating on its back that </a:t>
            </a:r>
            <a:r>
              <a:rPr lang="en-US" dirty="0" smtClean="0">
                <a:effectLst/>
              </a:rPr>
              <a:t>was capable of</a:t>
            </a:r>
            <a:r>
              <a:rPr lang="en-US" dirty="0">
                <a:effectLst/>
              </a:rPr>
              <a:t> healing </a:t>
            </a:r>
            <a:r>
              <a:rPr lang="en-US" dirty="0" smtClean="0">
                <a:effectLst/>
              </a:rPr>
              <a:t>minor </a:t>
            </a:r>
            <a:r>
              <a:rPr lang="en-US" dirty="0">
                <a:effectLst/>
              </a:rPr>
              <a:t>scratches over </a:t>
            </a:r>
            <a:r>
              <a:rPr lang="en-US" dirty="0" smtClean="0">
                <a:effectLst/>
              </a:rPr>
              <a:t>time</a:t>
            </a:r>
            <a:endParaRPr lang="pl-PL" dirty="0" smtClean="0">
              <a:effectLst/>
            </a:endParaRPr>
          </a:p>
          <a:p>
            <a:r>
              <a:rPr lang="en-US" dirty="0">
                <a:effectLst/>
              </a:rPr>
              <a:t>failed to completely repair heavier </a:t>
            </a:r>
            <a:r>
              <a:rPr lang="en-US" dirty="0" smtClean="0">
                <a:effectLst/>
              </a:rPr>
              <a:t>damage</a:t>
            </a:r>
            <a:r>
              <a:rPr lang="pl-PL" dirty="0" smtClean="0">
                <a:effectLst/>
              </a:rPr>
              <a:t> </a:t>
            </a:r>
            <a:r>
              <a:rPr lang="pl-PL" sz="2800" dirty="0" smtClean="0">
                <a:effectLst/>
                <a:sym typeface="Wingdings" panose="05000000000000000000" pitchFamily="2" charset="2"/>
              </a:rPr>
              <a:t></a:t>
            </a:r>
            <a:r>
              <a:rPr lang="pl-PL" dirty="0" smtClean="0">
                <a:effectLst/>
                <a:sym typeface="Wingdings" panose="05000000000000000000" pitchFamily="2" charset="2"/>
              </a:rPr>
              <a:t> </a:t>
            </a:r>
            <a:endParaRPr lang="pl-PL" dirty="0"/>
          </a:p>
        </p:txBody>
      </p:sp>
      <p:grpSp>
        <p:nvGrpSpPr>
          <p:cNvPr id="4" name="Grupa 3"/>
          <p:cNvGrpSpPr/>
          <p:nvPr/>
        </p:nvGrpSpPr>
        <p:grpSpPr>
          <a:xfrm>
            <a:off x="-20415" y="3181082"/>
            <a:ext cx="12212415" cy="3618218"/>
            <a:chOff x="0" y="3090930"/>
            <a:chExt cx="12212415" cy="3618218"/>
          </a:xfrm>
        </p:grpSpPr>
        <p:pic>
          <p:nvPicPr>
            <p:cNvPr id="4098" name="Picture 2" descr="http://cdn2.expertreviews.co.uk/sites/expertreviews/files/7/22/lg_g_flex_2_scratches_0.jpg?itok=Urti4TJL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3090930"/>
              <a:ext cx="6399316" cy="36182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0" name="Picture 4" descr="LG G Flex 2 (9)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23093" y="3090930"/>
              <a:ext cx="5889322" cy="36182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" name="Strzałka w prawo 7"/>
          <p:cNvSpPr/>
          <p:nvPr/>
        </p:nvSpPr>
        <p:spPr>
          <a:xfrm rot="604340">
            <a:off x="598123" y="3331981"/>
            <a:ext cx="1778826" cy="603663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0" name="Strzałka w lewo 9"/>
          <p:cNvSpPr/>
          <p:nvPr/>
        </p:nvSpPr>
        <p:spPr>
          <a:xfrm rot="19885547">
            <a:off x="10195749" y="3695728"/>
            <a:ext cx="1812579" cy="601326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178627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elf-Healing_Screen_Protection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8083" y="91225"/>
            <a:ext cx="11813437" cy="6644426"/>
          </a:xfrm>
        </p:spPr>
      </p:pic>
    </p:spTree>
    <p:extLst>
      <p:ext uri="{BB962C8B-B14F-4D97-AF65-F5344CB8AC3E}">
        <p14:creationId xmlns:p14="http://schemas.microsoft.com/office/powerpoint/2010/main" val="2917413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://unpluggedcellphonerepair.com/wp-content/uploads/2016/04/cracked-ipad-repair-wetumpka-montgomery-al-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670831" cy="4623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boygeniusreport.files.wordpress.com/2017/03/bgr-iphone-smartwatch-apple-watch.jpg?quality=98&amp;strip=all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6248" y="0"/>
            <a:ext cx="6795751" cy="4623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ytuł 1"/>
          <p:cNvSpPr>
            <a:spLocks noGrp="1"/>
          </p:cNvSpPr>
          <p:nvPr>
            <p:ph type="title"/>
          </p:nvPr>
        </p:nvSpPr>
        <p:spPr>
          <a:xfrm>
            <a:off x="716409" y="4798453"/>
            <a:ext cx="9702599" cy="1905000"/>
          </a:xfrm>
        </p:spPr>
        <p:txBody>
          <a:bodyPr>
            <a:normAutofit fontScale="90000"/>
          </a:bodyPr>
          <a:lstStyle/>
          <a:p>
            <a:r>
              <a:rPr lang="pl-PL" sz="7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Wide </a:t>
            </a:r>
            <a:r>
              <a:rPr lang="pl-PL" sz="70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range</a:t>
            </a:r>
            <a:r>
              <a:rPr lang="pl-PL" sz="7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of </a:t>
            </a:r>
            <a:r>
              <a:rPr lang="pl-PL" sz="70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applications</a:t>
            </a:r>
            <a:endParaRPr lang="pl-PL" sz="7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08031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83161" y="0"/>
            <a:ext cx="11971466" cy="1984362"/>
          </a:xfrm>
        </p:spPr>
        <p:txBody>
          <a:bodyPr>
            <a:noAutofit/>
          </a:bodyPr>
          <a:lstStyle/>
          <a:p>
            <a:pPr algn="r"/>
            <a:r>
              <a:rPr lang="en-US" sz="5400" dirty="0">
                <a:effectLst/>
              </a:rPr>
              <a:t>"</a:t>
            </a:r>
            <a:r>
              <a:rPr lang="en-US" sz="5400" b="1" dirty="0">
                <a:effectLst/>
              </a:rPr>
              <a:t>The future starts </a:t>
            </a:r>
            <a:r>
              <a:rPr lang="en-US" sz="5400" b="1" dirty="0" smtClean="0">
                <a:effectLst/>
              </a:rPr>
              <a:t>today</a:t>
            </a:r>
            <a:r>
              <a:rPr lang="en-US" sz="5400" dirty="0" smtClean="0">
                <a:effectLst/>
              </a:rPr>
              <a:t>" </a:t>
            </a:r>
            <a:r>
              <a:rPr lang="pl-PL" sz="5400" dirty="0" smtClean="0">
                <a:effectLst/>
              </a:rPr>
              <a:t/>
            </a:r>
            <a:br>
              <a:rPr lang="pl-PL" sz="5400" dirty="0" smtClean="0">
                <a:effectLst/>
              </a:rPr>
            </a:br>
            <a:r>
              <a:rPr lang="pl-PL" sz="2800" dirty="0" smtClean="0">
                <a:effectLst/>
              </a:rPr>
              <a:t>~</a:t>
            </a:r>
            <a:r>
              <a:rPr lang="en-US" sz="2800" dirty="0" smtClean="0">
                <a:effectLst/>
              </a:rPr>
              <a:t>Pope </a:t>
            </a:r>
            <a:r>
              <a:rPr lang="en-US" sz="2800" dirty="0">
                <a:effectLst/>
              </a:rPr>
              <a:t>John Paul II</a:t>
            </a:r>
            <a:endParaRPr lang="pl-PL" sz="2800" b="1" dirty="0"/>
          </a:p>
        </p:txBody>
      </p:sp>
      <p:pic>
        <p:nvPicPr>
          <p:cNvPr id="4" name="Picture 2" descr="https://static1.squarespace.com/static/573528a58a65e2745011ef22/57d0e9ed15d5db9f611284c9/57d59296ebbd1a582b51d8f0/1474495338700/iphone-screen-repair-before-after.jpg?format=1000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61" y="2138908"/>
            <a:ext cx="5904488" cy="4575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s://s3-media3.fl.yelpcdn.com/bphoto/KP2zzEmOnZ4qAkD6zIWtmw/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7649" y="2138908"/>
            <a:ext cx="6066977" cy="4568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1924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 thruBlk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iatka">
  <a:themeElements>
    <a:clrScheme name="Siatka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Siatka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iatka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2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Siatka</Template>
  <TotalTime>5012</TotalTime>
  <Words>85</Words>
  <Application>Microsoft Office PowerPoint</Application>
  <PresentationFormat>Panoramiczny</PresentationFormat>
  <Paragraphs>22</Paragraphs>
  <Slides>9</Slides>
  <Notes>1</Notes>
  <HiddenSlides>0</HiddenSlides>
  <MMClips>2</MMClips>
  <ScaleCrop>false</ScaleCrop>
  <HeadingPairs>
    <vt:vector size="6" baseType="variant">
      <vt:variant>
        <vt:lpstr>Używane czcionki</vt:lpstr>
      </vt:variant>
      <vt:variant>
        <vt:i4>4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9</vt:i4>
      </vt:variant>
    </vt:vector>
  </HeadingPairs>
  <TitlesOfParts>
    <vt:vector size="14" baseType="lpstr">
      <vt:lpstr>Arial</vt:lpstr>
      <vt:lpstr>Calibri</vt:lpstr>
      <vt:lpstr>Century Gothic</vt:lpstr>
      <vt:lpstr>Wingdings</vt:lpstr>
      <vt:lpstr>Siatka</vt:lpstr>
      <vt:lpstr>Prezentacja programu PowerPoint</vt:lpstr>
      <vt:lpstr>Screen issue</vt:lpstr>
      <vt:lpstr>Heal your screen</vt:lpstr>
      <vt:lpstr>polyether-thioureas</vt:lpstr>
      <vt:lpstr>Prezentacja programu PowerPoint</vt:lpstr>
      <vt:lpstr>LG’s G Flex 2 idea improvement</vt:lpstr>
      <vt:lpstr>Prezentacja programu PowerPoint</vt:lpstr>
      <vt:lpstr>Wide range of applications</vt:lpstr>
      <vt:lpstr>"The future starts today"  ~Pope John Paul II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Heal your screen</dc:title>
  <dc:creator>Kasia</dc:creator>
  <cp:lastModifiedBy>Kasia</cp:lastModifiedBy>
  <cp:revision>26</cp:revision>
  <dcterms:created xsi:type="dcterms:W3CDTF">2017-12-30T11:48:38Z</dcterms:created>
  <dcterms:modified xsi:type="dcterms:W3CDTF">2018-01-17T00:40:45Z</dcterms:modified>
</cp:coreProperties>
</file>